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59" r:id="rId24"/>
    <p:sldId id="260" r:id="rId25"/>
    <p:sldId id="261" r:id="rId26"/>
    <p:sldId id="262" r:id="rId27"/>
    <p:sldId id="263" r:id="rId28"/>
    <p:sldId id="264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2520" y="-11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9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5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32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38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01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27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36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46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00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73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51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6478-B382-794D-B4BA-3935620FDD15}" type="datetimeFigureOut">
              <a:rPr lang="fr-FR" smtClean="0"/>
              <a:t>2014-10-16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3C48-5B01-2D44-930C-8168DF5204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21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42503"/>
            <a:ext cx="7772400" cy="141104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1859C"/>
                </a:solidFill>
              </a:rPr>
              <a:t>Titre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38200" y="4865890"/>
            <a:ext cx="7772400" cy="141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31859C"/>
                </a:solidFill>
              </a:rPr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36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27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6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15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78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81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71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09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0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27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82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0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16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07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6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59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34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3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28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1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1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1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48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22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27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52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0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668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Macintosh PowerPoint</Application>
  <PresentationFormat>Présentation à l'écran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Titre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Agence Quovadis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Janou Prévost</dc:creator>
  <cp:lastModifiedBy>Chantal Goddard</cp:lastModifiedBy>
  <cp:revision>7</cp:revision>
  <dcterms:created xsi:type="dcterms:W3CDTF">2014-10-07T18:47:00Z</dcterms:created>
  <dcterms:modified xsi:type="dcterms:W3CDTF">2014-10-16T12:50:19Z</dcterms:modified>
</cp:coreProperties>
</file>